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41"/>
  </p:notesMasterIdLst>
  <p:sldIdLst>
    <p:sldId id="256" r:id="rId4"/>
    <p:sldId id="257" r:id="rId5"/>
    <p:sldId id="287" r:id="rId6"/>
    <p:sldId id="319" r:id="rId7"/>
    <p:sldId id="280" r:id="rId8"/>
    <p:sldId id="262" r:id="rId9"/>
    <p:sldId id="263" r:id="rId10"/>
    <p:sldId id="265" r:id="rId11"/>
    <p:sldId id="266" r:id="rId12"/>
    <p:sldId id="267" r:id="rId13"/>
    <p:sldId id="264" r:id="rId14"/>
    <p:sldId id="320" r:id="rId15"/>
    <p:sldId id="258" r:id="rId16"/>
    <p:sldId id="259" r:id="rId17"/>
    <p:sldId id="269" r:id="rId18"/>
    <p:sldId id="288" r:id="rId19"/>
    <p:sldId id="315" r:id="rId20"/>
    <p:sldId id="284" r:id="rId21"/>
    <p:sldId id="306" r:id="rId22"/>
    <p:sldId id="308" r:id="rId23"/>
    <p:sldId id="289" r:id="rId24"/>
    <p:sldId id="309" r:id="rId25"/>
    <p:sldId id="310" r:id="rId26"/>
    <p:sldId id="311" r:id="rId27"/>
    <p:sldId id="312" r:id="rId28"/>
    <p:sldId id="317" r:id="rId29"/>
    <p:sldId id="316" r:id="rId30"/>
    <p:sldId id="290" r:id="rId31"/>
    <p:sldId id="314" r:id="rId32"/>
    <p:sldId id="271" r:id="rId33"/>
    <p:sldId id="272" r:id="rId34"/>
    <p:sldId id="273" r:id="rId35"/>
    <p:sldId id="274" r:id="rId36"/>
    <p:sldId id="275" r:id="rId37"/>
    <p:sldId id="305" r:id="rId38"/>
    <p:sldId id="321" r:id="rId39"/>
    <p:sldId id="31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265"/>
            <p14:sldId id="266"/>
            <p14:sldId id="267"/>
            <p14:sldId id="264"/>
            <p14:sldId id="320"/>
            <p14:sldId id="258"/>
            <p14:sldId id="259"/>
            <p14:sldId id="269"/>
            <p14:sldId id="288"/>
            <p14:sldId id="315"/>
            <p14:sldId id="284"/>
            <p14:sldId id="306"/>
            <p14:sldId id="308"/>
            <p14:sldId id="289"/>
            <p14:sldId id="309"/>
            <p14:sldId id="310"/>
            <p14:sldId id="311"/>
            <p14:sldId id="312"/>
            <p14:sldId id="317"/>
            <p14:sldId id="316"/>
            <p14:sldId id="290"/>
            <p14:sldId id="314"/>
            <p14:sldId id="271"/>
            <p14:sldId id="272"/>
            <p14:sldId id="273"/>
            <p14:sldId id="274"/>
            <p14:sldId id="275"/>
            <p14:sldId id="305"/>
            <p14:sldId id="321"/>
            <p14:sldId id="318"/>
          </p14:sldIdLst>
        </p14:section>
        <p14:section name="Extra Slides" id="{9DA68797-2EC0-4E32-B1ED-A8CCA4F905BF}">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378" autoAdjust="0"/>
    <p:restoredTop sz="56800" autoAdjust="0"/>
  </p:normalViewPr>
  <p:slideViewPr>
    <p:cSldViewPr snapToGrid="0">
      <p:cViewPr varScale="1">
        <p:scale>
          <a:sx n="33" d="100"/>
          <a:sy n="33" d="100"/>
        </p:scale>
        <p:origin x="1986" y="72"/>
      </p:cViewPr>
      <p:guideLst>
        <p:guide orient="horz" pos="1800"/>
        <p:guide pos="7680"/>
      </p:guideLst>
    </p:cSldViewPr>
  </p:slideViewPr>
  <p:notesTextViewPr>
    <p:cViewPr>
      <p:scale>
        <a:sx n="1" d="1"/>
        <a:sy n="1" d="1"/>
      </p:scale>
      <p:origin x="0" y="0"/>
    </p:cViewPr>
  </p:notesTextViewPr>
  <p:sorterViewPr>
    <p:cViewPr>
      <p:scale>
        <a:sx n="40" d="100"/>
        <a:sy n="40" d="100"/>
      </p:scale>
      <p:origin x="0" y="-36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25</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some other ideas, from Microsoft.</a:t>
            </a:r>
          </a:p>
        </p:txBody>
      </p:sp>
    </p:spTree>
    <p:extLst>
      <p:ext uri="{BB962C8B-B14F-4D97-AF65-F5344CB8AC3E}">
        <p14:creationId xmlns:p14="http://schemas.microsoft.com/office/powerpoint/2010/main" val="342854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 and cooling.</a:t>
            </a:r>
          </a:p>
        </p:txBody>
      </p:sp>
    </p:spTree>
    <p:extLst>
      <p:ext uri="{BB962C8B-B14F-4D97-AF65-F5344CB8AC3E}">
        <p14:creationId xmlns:p14="http://schemas.microsoft.com/office/powerpoint/2010/main" val="328848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11/14/2023</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2.png"/><Relationship Id="rId4" Type="http://schemas.openxmlformats.org/officeDocument/2006/relationships/hyperlink" Target="https://arxiv.org/pdf/1906.02243.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AI systems impacts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3098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p:txBody>
          <a:bodyPr/>
          <a:lstStyle/>
          <a:p>
            <a:r>
              <a:rPr lang="en-US" dirty="0"/>
              <a:t>AI programs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36451" y="36458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351976" y="261147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14</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spTree>
    <p:extLst>
      <p:ext uri="{BB962C8B-B14F-4D97-AF65-F5344CB8AC3E}">
        <p14:creationId xmlns:p14="http://schemas.microsoft.com/office/powerpoint/2010/main" val="37637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36461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7406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000000"/>
                </a:solidFill>
                <a:uFillTx/>
              </a:defRPr>
            </a:pPr>
            <a:r>
              <a:rPr>
                <a:solidFill>
                  <a:srgbClr val="0000FF"/>
                </a:solidFill>
                <a:uFill>
                  <a:solidFill>
                    <a:srgbClr val="0000FF"/>
                  </a:solidFill>
                </a:uFill>
                <a:hlinkClick r:id="rId3"/>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4"/>
          <a:stretch>
            <a:fillRect/>
          </a:stretch>
        </p:blipFill>
        <p:spPr>
          <a:xfrm>
            <a:off x="15417837" y="4275283"/>
            <a:ext cx="8472788" cy="6463217"/>
          </a:xfrm>
          <a:prstGeom prst="rect">
            <a:avLst/>
          </a:prstGeom>
          <a:ln w="12700">
            <a:miter lim="400000"/>
          </a:ln>
        </p:spPr>
      </p:pic>
    </p:spTree>
    <p:extLst>
      <p:ext uri="{BB962C8B-B14F-4D97-AF65-F5344CB8AC3E}">
        <p14:creationId xmlns:p14="http://schemas.microsoft.com/office/powerpoint/2010/main" val="19236194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extLst>
      <p:ext uri="{BB962C8B-B14F-4D97-AF65-F5344CB8AC3E}">
        <p14:creationId xmlns:p14="http://schemas.microsoft.com/office/powerpoint/2010/main" val="425898442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extLst>
      <p:ext uri="{BB962C8B-B14F-4D97-AF65-F5344CB8AC3E}">
        <p14:creationId xmlns:p14="http://schemas.microsoft.com/office/powerpoint/2010/main" val="12449288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extLst>
      <p:ext uri="{BB962C8B-B14F-4D97-AF65-F5344CB8AC3E}">
        <p14:creationId xmlns:p14="http://schemas.microsoft.com/office/powerpoint/2010/main" val="35938758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extLst>
      <p:ext uri="{BB962C8B-B14F-4D97-AF65-F5344CB8AC3E}">
        <p14:creationId xmlns:p14="http://schemas.microsoft.com/office/powerpoint/2010/main" val="40201689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extLst>
      <p:ext uri="{BB962C8B-B14F-4D97-AF65-F5344CB8AC3E}">
        <p14:creationId xmlns:p14="http://schemas.microsoft.com/office/powerpoint/2010/main" val="243157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120421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1963</TotalTime>
  <Words>4101</Words>
  <Application>Microsoft Office PowerPoint</Application>
  <PresentationFormat>Custom</PresentationFormat>
  <Paragraphs>321</Paragraphs>
  <Slides>37</Slides>
  <Notes>28</Notes>
  <HiddenSlides>16</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UIs can discriminate against the differently-abled</vt:lpstr>
      <vt:lpstr>Software can help to evade regulation</vt:lpstr>
      <vt:lpstr>Bias is the Default</vt:lpstr>
      <vt:lpstr>Training AI systems impacts climate</vt:lpstr>
      <vt:lpstr>AI programs hallucinate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Technological Success takes a broader view</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How to write software for people that mitigates harm</vt:lpstr>
      <vt:lpstr>PowerPoint Presentation</vt:lpstr>
      <vt:lpstr>PowerPoint Presentation</vt:lpstr>
      <vt:lpstr>PowerPoint Presentation</vt:lpstr>
      <vt:lpstr>PowerPoint Presentation</vt:lpstr>
      <vt:lpstr>Where does this leave us?</vt:lpstr>
      <vt:lpstr>Review</vt:lpstr>
      <vt:lpstr>After this point are the old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11</cp:revision>
  <dcterms:modified xsi:type="dcterms:W3CDTF">2023-11-15T00:18:20Z</dcterms:modified>
</cp:coreProperties>
</file>